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5" r:id="rId1"/>
  </p:sldMasterIdLst>
  <p:sldIdLst>
    <p:sldId id="256" r:id="rId2"/>
    <p:sldId id="296" r:id="rId3"/>
    <p:sldId id="283" r:id="rId4"/>
    <p:sldId id="371" r:id="rId5"/>
    <p:sldId id="375" r:id="rId6"/>
    <p:sldId id="372" r:id="rId7"/>
    <p:sldId id="377" r:id="rId8"/>
    <p:sldId id="373" r:id="rId9"/>
    <p:sldId id="369" r:id="rId10"/>
    <p:sldId id="374" r:id="rId11"/>
    <p:sldId id="379" r:id="rId12"/>
    <p:sldId id="380" r:id="rId13"/>
    <p:sldId id="381" r:id="rId14"/>
    <p:sldId id="382" r:id="rId15"/>
    <p:sldId id="383" r:id="rId16"/>
    <p:sldId id="269" r:id="rId17"/>
    <p:sldId id="339" r:id="rId18"/>
    <p:sldId id="378" r:id="rId19"/>
    <p:sldId id="259" r:id="rId20"/>
    <p:sldId id="320" r:id="rId21"/>
    <p:sldId id="297" r:id="rId22"/>
    <p:sldId id="321" r:id="rId23"/>
    <p:sldId id="322" r:id="rId24"/>
    <p:sldId id="276" r:id="rId25"/>
    <p:sldId id="342" r:id="rId26"/>
    <p:sldId id="305" r:id="rId27"/>
    <p:sldId id="306" r:id="rId28"/>
    <p:sldId id="275" r:id="rId29"/>
    <p:sldId id="384" r:id="rId30"/>
    <p:sldId id="387" r:id="rId31"/>
    <p:sldId id="284" r:id="rId32"/>
    <p:sldId id="350" r:id="rId33"/>
    <p:sldId id="345" r:id="rId34"/>
    <p:sldId id="343" r:id="rId35"/>
    <p:sldId id="353" r:id="rId36"/>
    <p:sldId id="258" r:id="rId37"/>
    <p:sldId id="346" r:id="rId38"/>
    <p:sldId id="362" r:id="rId39"/>
    <p:sldId id="360" r:id="rId40"/>
    <p:sldId id="266" r:id="rId41"/>
    <p:sldId id="304" r:id="rId42"/>
    <p:sldId id="326" r:id="rId43"/>
    <p:sldId id="328" r:id="rId44"/>
    <p:sldId id="329" r:id="rId45"/>
    <p:sldId id="330" r:id="rId46"/>
    <p:sldId id="388" r:id="rId47"/>
    <p:sldId id="331" r:id="rId48"/>
    <p:sldId id="368" r:id="rId49"/>
    <p:sldId id="367" r:id="rId50"/>
    <p:sldId id="389" r:id="rId51"/>
    <p:sldId id="390" r:id="rId52"/>
    <p:sldId id="336" r:id="rId53"/>
    <p:sldId id="337" r:id="rId54"/>
    <p:sldId id="351" r:id="rId55"/>
    <p:sldId id="356" r:id="rId56"/>
    <p:sldId id="335" r:id="rId57"/>
    <p:sldId id="352" r:id="rId58"/>
    <p:sldId id="391" r:id="rId59"/>
    <p:sldId id="392" r:id="rId60"/>
    <p:sldId id="268" r:id="rId61"/>
    <p:sldId id="287" r:id="rId62"/>
    <p:sldId id="327" r:id="rId63"/>
    <p:sldId id="355" r:id="rId64"/>
    <p:sldId id="354" r:id="rId65"/>
    <p:sldId id="340" r:id="rId66"/>
    <p:sldId id="357" r:id="rId67"/>
    <p:sldId id="364" r:id="rId68"/>
    <p:sldId id="363" r:id="rId69"/>
    <p:sldId id="365" r:id="rId70"/>
    <p:sldId id="272" r:id="rId71"/>
    <p:sldId id="285" r:id="rId72"/>
    <p:sldId id="273" r:id="rId73"/>
    <p:sldId id="309" r:id="rId74"/>
    <p:sldId id="274" r:id="rId75"/>
    <p:sldId id="344" r:id="rId76"/>
    <p:sldId id="332" r:id="rId77"/>
    <p:sldId id="270" r:id="rId78"/>
    <p:sldId id="333" r:id="rId79"/>
    <p:sldId id="338" r:id="rId80"/>
    <p:sldId id="341" r:id="rId81"/>
    <p:sldId id="349" r:id="rId82"/>
    <p:sldId id="303" r:id="rId83"/>
    <p:sldId id="348" r:id="rId84"/>
    <p:sldId id="282" r:id="rId85"/>
    <p:sldId id="385" r:id="rId86"/>
    <p:sldId id="393" r:id="rId87"/>
    <p:sldId id="394" r:id="rId88"/>
    <p:sldId id="395" r:id="rId89"/>
    <p:sldId id="396" r:id="rId90"/>
    <p:sldId id="397" r:id="rId91"/>
    <p:sldId id="398" r:id="rId92"/>
    <p:sldId id="399" r:id="rId93"/>
    <p:sldId id="386" r:id="rId94"/>
    <p:sldId id="290" r:id="rId9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62" autoAdjust="0"/>
    <p:restoredTop sz="94660"/>
  </p:normalViewPr>
  <p:slideViewPr>
    <p:cSldViewPr>
      <p:cViewPr>
        <p:scale>
          <a:sx n="60" d="100"/>
          <a:sy n="60" d="100"/>
        </p:scale>
        <p:origin x="-1512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D8C1-39D2-4741-8A58-4DF063196490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4B87D5BE-2030-4704-9057-85E61B27A7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7476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D8C1-39D2-4741-8A58-4DF063196490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4B87D5BE-2030-4704-9057-85E61B27A7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781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D8C1-39D2-4741-8A58-4DF063196490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4B87D5BE-2030-4704-9057-85E61B27A7F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057138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D8C1-39D2-4741-8A58-4DF063196490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4B87D5BE-2030-4704-9057-85E61B27A7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61490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D8C1-39D2-4741-8A58-4DF063196490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4B87D5BE-2030-4704-9057-85E61B27A7F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979022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D8C1-39D2-4741-8A58-4DF063196490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4B87D5BE-2030-4704-9057-85E61B27A7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5322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D8C1-39D2-4741-8A58-4DF063196490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7D5BE-2030-4704-9057-85E61B27A7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9911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D8C1-39D2-4741-8A58-4DF063196490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7D5BE-2030-4704-9057-85E61B27A7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0296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D8C1-39D2-4741-8A58-4DF063196490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7D5BE-2030-4704-9057-85E61B27A7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803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D8C1-39D2-4741-8A58-4DF063196490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4B87D5BE-2030-4704-9057-85E61B27A7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563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D8C1-39D2-4741-8A58-4DF063196490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4B87D5BE-2030-4704-9057-85E61B27A7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103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D8C1-39D2-4741-8A58-4DF063196490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4B87D5BE-2030-4704-9057-85E61B27A7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758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D8C1-39D2-4741-8A58-4DF063196490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7D5BE-2030-4704-9057-85E61B27A7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3452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D8C1-39D2-4741-8A58-4DF063196490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7D5BE-2030-4704-9057-85E61B27A7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30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D8C1-39D2-4741-8A58-4DF063196490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7D5BE-2030-4704-9057-85E61B27A7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9004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D8C1-39D2-4741-8A58-4DF063196490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4B87D5BE-2030-4704-9057-85E61B27A7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114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9CD8C1-39D2-4741-8A58-4DF063196490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B87D5BE-2030-4704-9057-85E61B27A7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728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  <p:sldLayoutId id="214748377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jpe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988840"/>
            <a:ext cx="9144000" cy="22680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 </a:t>
            </a:r>
            <a:r>
              <a:rPr lang="ru-RU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«Современная школа» . 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Центр </a:t>
            </a:r>
            <a:r>
              <a:rPr lang="ru-RU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образования гуманитарного и цифрового профилей  «Точка роста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4000" b="1" i="1" dirty="0" smtClean="0">
                <a:solidFill>
                  <a:srgbClr val="FF0000"/>
                </a:solidFill>
              </a:rPr>
              <a:t/>
            </a:r>
            <a:br>
              <a:rPr lang="ru-RU" sz="4000" b="1" i="1" dirty="0" smtClean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/>
            </a: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b="1" i="1" dirty="0" smtClean="0">
                <a:solidFill>
                  <a:srgbClr val="FF0000"/>
                </a:solidFill>
              </a:rPr>
              <a:t>     «</a:t>
            </a:r>
            <a:r>
              <a:rPr lang="ru-RU" sz="4000" b="1" i="1" dirty="0">
                <a:solidFill>
                  <a:srgbClr val="FF0000"/>
                </a:solidFill>
              </a:rPr>
              <a:t>Точка роста»- новая ступень </a:t>
            </a:r>
            <a:r>
              <a:rPr lang="ru-RU" sz="4000" b="1" i="1" dirty="0" smtClean="0">
                <a:solidFill>
                  <a:srgbClr val="FF0000"/>
                </a:solidFill>
              </a:rPr>
              <a:t>     </a:t>
            </a:r>
            <a:br>
              <a:rPr lang="ru-RU" sz="4000" b="1" i="1" dirty="0" smtClean="0">
                <a:solidFill>
                  <a:srgbClr val="FF0000"/>
                </a:solidFill>
              </a:rPr>
            </a:br>
            <a:r>
              <a:rPr lang="ru-RU" sz="4000" b="1" i="1" dirty="0">
                <a:solidFill>
                  <a:srgbClr val="FF0000"/>
                </a:solidFill>
              </a:rPr>
              <a:t> </a:t>
            </a:r>
            <a:r>
              <a:rPr lang="ru-RU" sz="4000" b="1" i="1" dirty="0" smtClean="0">
                <a:solidFill>
                  <a:srgbClr val="FF0000"/>
                </a:solidFill>
              </a:rPr>
              <a:t>                     развития</a:t>
            </a:r>
            <a:r>
              <a:rPr lang="ru-RU" sz="4000" b="1" i="1" dirty="0">
                <a:solidFill>
                  <a:srgbClr val="FF0000"/>
                </a:solidFill>
              </a:rPr>
              <a:t>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4581128"/>
            <a:ext cx="6840760" cy="1752600"/>
          </a:xfrm>
        </p:spPr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МБОУ «</a:t>
            </a:r>
            <a:r>
              <a:rPr lang="ru-RU" b="1" dirty="0" err="1" smtClean="0">
                <a:solidFill>
                  <a:schemeClr val="tx2"/>
                </a:solidFill>
              </a:rPr>
              <a:t>Бурметьевская</a:t>
            </a:r>
            <a:r>
              <a:rPr lang="ru-RU" b="1" dirty="0" smtClean="0">
                <a:solidFill>
                  <a:schemeClr val="tx2"/>
                </a:solidFill>
              </a:rPr>
              <a:t> СОШ </a:t>
            </a:r>
          </a:p>
          <a:p>
            <a:r>
              <a:rPr lang="ru-RU" b="1" dirty="0" err="1" smtClean="0">
                <a:solidFill>
                  <a:schemeClr val="tx2"/>
                </a:solidFill>
              </a:rPr>
              <a:t>Нурлатского</a:t>
            </a:r>
            <a:r>
              <a:rPr lang="ru-RU" b="1" dirty="0" smtClean="0">
                <a:solidFill>
                  <a:schemeClr val="tx2"/>
                </a:solidFill>
              </a:rPr>
              <a:t> муниципального района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 Республики Татарстан»</a:t>
            </a:r>
            <a:endParaRPr lang="ru-RU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Шахматная зона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3988" y="115888"/>
            <a:ext cx="8834437" cy="662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75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330" y="-1501"/>
            <a:ext cx="9148329" cy="6861247"/>
          </a:xfrm>
        </p:spPr>
      </p:pic>
    </p:spTree>
    <p:extLst>
      <p:ext uri="{BB962C8B-B14F-4D97-AF65-F5344CB8AC3E}">
        <p14:creationId xmlns:p14="http://schemas.microsoft.com/office/powerpoint/2010/main" val="4057759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510" y="-1"/>
            <a:ext cx="9166510" cy="6874883"/>
          </a:xfrm>
        </p:spPr>
      </p:pic>
    </p:spTree>
    <p:extLst>
      <p:ext uri="{BB962C8B-B14F-4D97-AF65-F5344CB8AC3E}">
        <p14:creationId xmlns:p14="http://schemas.microsoft.com/office/powerpoint/2010/main" val="265368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62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4087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16755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730323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Лилия\Desktop\фотки с фотика\IMG_868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1720" y="0"/>
            <a:ext cx="5040560" cy="3360373"/>
          </a:xfrm>
          <a:prstGeom prst="rect">
            <a:avLst/>
          </a:prstGeom>
          <a:noFill/>
        </p:spPr>
      </p:pic>
      <p:pic>
        <p:nvPicPr>
          <p:cNvPr id="13315" name="Picture 3" descr="C:\Users\Лилия\Desktop\фотки с фотика\IMG_868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679" y="3356992"/>
            <a:ext cx="8422647" cy="3168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Лилия\Desktop\фотки с фотика\IMG_854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3007" y="476672"/>
            <a:ext cx="9070993" cy="60486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32908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Лилия\Desktop\71f91ed1-5a3f-4b5a-b6bf-34106c306a0c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65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050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</a:t>
            </a:r>
            <a:r>
              <a:rPr lang="ru-RU" b="1" dirty="0" smtClean="0"/>
              <a:t>Кабинет информатики </a:t>
            </a:r>
            <a:endParaRPr lang="ru-RU" b="1" dirty="0"/>
          </a:p>
        </p:txBody>
      </p:sp>
      <p:pic>
        <p:nvPicPr>
          <p:cNvPr id="3075" name="Picture 3" descr="C:\Users\Лилия\Desktop\фотки с фотика\IMG_848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892480" cy="64069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Лилия\Desktop\c3431bba-9b5a-4d6b-987e-7d1abd07b480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2994" y="18636"/>
            <a:ext cx="9130471" cy="6839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9912" y="3599369"/>
            <a:ext cx="5337565" cy="3262206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Лилия\Desktop\85b812e1-532e-434e-9622-503a23accd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743" y="1268760"/>
            <a:ext cx="8926264" cy="44982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2158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Лилия\Desktop\e1b14825-f5e5-4674-adae-319326d9176a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253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997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Лилия\Desktop\4fff9eed-14d9-40c4-81c5-e3915f98359d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8230"/>
            <a:ext cx="9133025" cy="6849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20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Users\Гузель\Desktop\IMG_20200215_08532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4905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0302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Кабинет ОБЖ </a:t>
            </a:r>
            <a:endParaRPr lang="ru-RU" b="1" dirty="0"/>
          </a:p>
        </p:txBody>
      </p:sp>
      <p:pic>
        <p:nvPicPr>
          <p:cNvPr id="19458" name="Picture 2" descr="C:\Users\Лилия\Desktop\фотки с фотика\IMG_852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405063" y="2133600"/>
            <a:ext cx="5667374" cy="3778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892480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7924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Лилия\Desktop\25cc05e1-c3be-46e4-8ad9-0b5f77a8342e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19" y="32752"/>
            <a:ext cx="8464767" cy="634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317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Лилия\Desktop\93487168-3e1a-4c7a-87a7-2f73a01d3de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988490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3185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Лилия\Desktop\885dc6b8-3e9a-4d42-9d0a-89ab88e93bdf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32566"/>
            <a:ext cx="8832981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52735"/>
            <a:ext cx="9144000" cy="4332767"/>
          </a:xfrm>
        </p:spPr>
      </p:pic>
    </p:spTree>
    <p:extLst>
      <p:ext uri="{BB962C8B-B14F-4D97-AF65-F5344CB8AC3E}">
        <p14:creationId xmlns:p14="http://schemas.microsoft.com/office/powerpoint/2010/main" val="70919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043608" y="908720"/>
            <a:ext cx="7525072" cy="3252936"/>
          </a:xfrm>
        </p:spPr>
        <p:txBody>
          <a:bodyPr>
            <a:normAutofit/>
          </a:bodyPr>
          <a:lstStyle/>
          <a:p>
            <a:pPr lvl="0"/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2019 году наша  школа вошла в федеральный проект «Современная школа»/«Образование». В рамках данного проекта с сентября 2019 года в школе созданы  Центры цифрового  и гуманитарного профилей «</a:t>
            </a:r>
            <a:r>
              <a:rPr lang="ru-RU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Точка роста».  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Центр разместился  в четырёх  помещениях </a:t>
            </a: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8427"/>
            <a:ext cx="9144000" cy="5196863"/>
          </a:xfrm>
        </p:spPr>
      </p:pic>
    </p:spTree>
    <p:extLst>
      <p:ext uri="{BB962C8B-B14F-4D97-AF65-F5344CB8AC3E}">
        <p14:creationId xmlns:p14="http://schemas.microsoft.com/office/powerpoint/2010/main" val="388933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Шахматная зона </a:t>
            </a:r>
            <a:endParaRPr lang="ru-RU" dirty="0"/>
          </a:p>
        </p:txBody>
      </p:sp>
      <p:pic>
        <p:nvPicPr>
          <p:cNvPr id="3074" name="Picture 2" descr="C:\Users\Лилия\Desktop\фотки с фотика\10fb751a-3a11-427a-9314-885eddad43fc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025"/>
          <a:stretch/>
        </p:blipFill>
        <p:spPr bwMode="auto">
          <a:xfrm rot="5400000">
            <a:off x="12500" y="1621401"/>
            <a:ext cx="4680522" cy="4407288"/>
          </a:xfrm>
          <a:prstGeom prst="rect">
            <a:avLst/>
          </a:prstGeom>
          <a:noFill/>
        </p:spPr>
      </p:pic>
      <p:pic>
        <p:nvPicPr>
          <p:cNvPr id="5122" name="Picture 2" descr="C:\Users\Лилия\Desktop\f7a6aa12-2e08-451c-ace0-9bf8bf4b62d0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04048" y="1484783"/>
            <a:ext cx="3697249" cy="4680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9512" y="260648"/>
            <a:ext cx="8424936" cy="6406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2152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3178" y="692696"/>
            <a:ext cx="8864763" cy="501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573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585" y="188640"/>
            <a:ext cx="9177820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5761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9" name="Picture 3" descr="C:\Users\Лилия\Desktop\215c8cef-aa34-4e20-b7f0-ec7a9e9f4df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32982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7521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Лилия\Desktop\фотки с фотика\IMG_85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00" y="476672"/>
            <a:ext cx="9029700" cy="6019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9512" y="477966"/>
            <a:ext cx="8932894" cy="4463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8280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Лилия\Desktop\IMG-20210324-WA001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332656"/>
            <a:ext cx="6264696" cy="6144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8638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Лилия\Desktop\IMG-20210324-WA001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9792" y="25606"/>
            <a:ext cx="4896544" cy="652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781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Кабинет информатика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Лилия\Desktop\71f91ed1-5a3f-4b5a-b6bf-34106c306a0c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020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    </a:t>
            </a:r>
            <a:r>
              <a:rPr lang="ru-RU" b="1" dirty="0" smtClean="0"/>
              <a:t>Кабинет технологии</a:t>
            </a:r>
            <a:endParaRPr lang="ru-RU" b="1" dirty="0"/>
          </a:p>
        </p:txBody>
      </p:sp>
      <p:pic>
        <p:nvPicPr>
          <p:cNvPr id="9218" name="Picture 2" descr="C:\Users\Лилия\Desktop\фотки с фотика\IMG_858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404447" y="2133600"/>
            <a:ext cx="5668605" cy="3778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Лилия\Desktop\технология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652357"/>
            <a:ext cx="9015997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469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Лилия\Desktop\фотки с фотика\cc43fc3c-d39f-4880-bbf3-ab6b1249018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1641084" y="1641083"/>
            <a:ext cx="6918063" cy="3635896"/>
          </a:xfrm>
          <a:prstGeom prst="rect">
            <a:avLst/>
          </a:prstGeom>
          <a:noFill/>
        </p:spPr>
      </p:pic>
      <p:pic>
        <p:nvPicPr>
          <p:cNvPr id="1027" name="Picture 3" descr="C:\Users\Лилия\Desktop\фотки с фотика\b766503f-5b68-4fe7-9d45-23f761733fbf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3050620" y="981601"/>
            <a:ext cx="6511821" cy="48838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0147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Лилия\Desktop\зелфэт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7704" y="5575"/>
            <a:ext cx="550879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606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Лилия\Desktop\зелфэт4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570" y="0"/>
            <a:ext cx="921551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210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Лилия\Desktop\зелфэт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1092138" y="-1135186"/>
            <a:ext cx="6912768" cy="9217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723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48680"/>
            <a:ext cx="9207580" cy="5400600"/>
          </a:xfrm>
        </p:spPr>
      </p:pic>
    </p:spTree>
    <p:extLst>
      <p:ext uri="{BB962C8B-B14F-4D97-AF65-F5344CB8AC3E}">
        <p14:creationId xmlns:p14="http://schemas.microsoft.com/office/powerpoint/2010/main" val="291988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Лилия\Desktop\фотки с фотика\IMG_857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85092" y="476672"/>
            <a:ext cx="9571992" cy="63813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8314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672" y="53624"/>
            <a:ext cx="5760640" cy="666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9001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664" y="458"/>
            <a:ext cx="5400600" cy="6825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886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Лилия\Desktop\c564551c-2ce7-4fbb-bde8-eda2059d379a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8"/>
          <a:stretch/>
        </p:blipFill>
        <p:spPr bwMode="auto">
          <a:xfrm>
            <a:off x="107504" y="332656"/>
            <a:ext cx="9105374" cy="59112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063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7604" y="-35117"/>
            <a:ext cx="7128792" cy="6893117"/>
          </a:xfrm>
        </p:spPr>
      </p:pic>
    </p:spTree>
    <p:extLst>
      <p:ext uri="{BB962C8B-B14F-4D97-AF65-F5344CB8AC3E}">
        <p14:creationId xmlns:p14="http://schemas.microsoft.com/office/powerpoint/2010/main" val="2628702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256"/>
          <a:stretch/>
        </p:blipFill>
        <p:spPr>
          <a:xfrm>
            <a:off x="1583668" y="-36612"/>
            <a:ext cx="5976664" cy="6994004"/>
          </a:xfrm>
        </p:spPr>
      </p:pic>
    </p:spTree>
    <p:extLst>
      <p:ext uri="{BB962C8B-B14F-4D97-AF65-F5344CB8AC3E}">
        <p14:creationId xmlns:p14="http://schemas.microsoft.com/office/powerpoint/2010/main" val="37653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Лилия\Desktop\0daccf4f-43bd-48e7-9fdf-05c7d81db8a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30480"/>
            <a:ext cx="8876024" cy="656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351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Лилия\Desktop\зелфэт 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1" y="0"/>
            <a:ext cx="4695565" cy="6597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C:\Users\Лилия\Desktop\9095c334-bcbc-495b-96ea-cfb8d6be93aa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2" y="0"/>
            <a:ext cx="4401054" cy="6597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939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Лилия\Desktop\3da4712a-4c34-4106-b55c-8a29d3538e8c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5" y="16059"/>
            <a:ext cx="9124945" cy="6843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942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Лилия\Desktop\8c5714a2-f913-458a-899e-bfeb30e9ad4c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312" y="188640"/>
            <a:ext cx="4362264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Лилия\Desktop\730a109c-db37-4953-975e-f483c49d3ba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2" y="188640"/>
            <a:ext cx="4806534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050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Лилия\Desktop\зелфэт 1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4210" y="620688"/>
            <a:ext cx="9048261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8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Лилия\Desktop\2bbec81e-9958-4f37-ba42-c3fc4c446e7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6267"/>
            <a:ext cx="4996086" cy="6661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Лилия\Desktop\fd8608fd-8101-430b-9c5c-28f3831da0cb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22812" y="0"/>
            <a:ext cx="4621188" cy="6687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143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79945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39915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Кабинет ОБЖ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Лилия\Desktop\7a7b69fd-7117-413c-8143-9b80501913ac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556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168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4" name="Picture 6" descr="C:\Users\Лилия\Desktop\фотки с фотика\IMG_85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31932" cy="6021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Лилия\Desktop\a66c4dac-7055-4f2b-a514-46d1244ff3a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9345038" cy="52565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Лилия\Desktop\3293ecf8-4534-4695-8f60-0e6f3feee96c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713" y="45303"/>
            <a:ext cx="5040560" cy="6720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742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267273"/>
            <a:ext cx="8785834" cy="6590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378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Лилия\Desktop\44f1473b-bfd3-485b-ae25-8eddbc1acc5e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5736" y="116632"/>
            <a:ext cx="4914545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76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Лилия\Desktop\da18bf57-b400-48c3-a2e2-b6f4e0a1dcef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1719" y="188640"/>
            <a:ext cx="4914547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065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Лилия\Desktop\IMG_20210519_145846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680000" y="862074"/>
            <a:ext cx="6851487" cy="5116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3192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Лилия\Desktop\IMG_20210519_145711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1114847" y="936872"/>
            <a:ext cx="6914303" cy="50405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3299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Лилия\Desktop\IMG_20210519_145641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7544" y="260648"/>
            <a:ext cx="4555926" cy="621982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Лилия\Desktop\296e99b8-8cbf-4baa-9cfc-74cdce477fcd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184576" y="692696"/>
            <a:ext cx="3984946" cy="55871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1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5" name="Picture 3" descr="C:\Users\Лилия\Desktop\06b38938654c3cd40ea87cdb752439ff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316" y="-24735"/>
            <a:ext cx="4752528" cy="672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Лилия\Desktop\IMG_20210519_145735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3554966" y="1120000"/>
            <a:ext cx="6696038" cy="4456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125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Лилия\Desktop\3dde9ee9-e518-4704-b915-87101c79b96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9054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148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Лилия\Desktop\фотки с фотика\67a1d44a-ff36-4166-9366-d6ef6807c3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375996"/>
            <a:ext cx="8352928" cy="62646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Лилия\Desktop\фотки с фотика\e40e21bc-c202-4c57-984c-36917625280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1170525" y="1141843"/>
            <a:ext cx="5897426" cy="44230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Лилия\Desktop\фотки с фотика\447d1165-e75a-42e6-9425-f44a2d209c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67000"/>
            <a:ext cx="9144000" cy="1219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903" y="260648"/>
            <a:ext cx="8998594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9080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C:\Users\Лилия\Desktop\6958c031-e7f6-457c-8a2b-6f5e5d0fe52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30272" cy="6453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Лилия\Desktop\banner_AgroNT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873" y="476672"/>
            <a:ext cx="9048127" cy="46085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12685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Лилия\Desktop\фотки с фотика\IMG_854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85092" y="476672"/>
            <a:ext cx="9571992" cy="63813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94607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 descr="C:\Users\Лилия\Desktop\фотки с фотика\5c7e7c57-b255-4838-a894-d346bc4cb5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692696"/>
            <a:ext cx="3429000" cy="5472608"/>
          </a:xfrm>
          <a:prstGeom prst="rect">
            <a:avLst/>
          </a:prstGeom>
          <a:noFill/>
        </p:spPr>
      </p:pic>
      <p:pic>
        <p:nvPicPr>
          <p:cNvPr id="14339" name="Picture 3" descr="C:\Users\Лилия\Desktop\фотки с фотика\b766503f-5b68-4fe7-9d45-23f761733fbf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3093611" y="830317"/>
            <a:ext cx="6642538" cy="4981904"/>
          </a:xfrm>
          <a:prstGeom prst="rect">
            <a:avLst/>
          </a:prstGeom>
          <a:noFill/>
        </p:spPr>
      </p:pic>
      <p:pic>
        <p:nvPicPr>
          <p:cNvPr id="1026" name="Picture 2" descr="C:\Users\Лилия\Desktop\фотки с фотика\31c331a1-5bbc-4b84-9cd3-ddd32ac34bd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2667000"/>
            <a:ext cx="9144000" cy="1219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Лилия\Desktop\фотки с фотика\3f22a972-52e5-42e5-a52a-8d25eed4272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7704" y="188640"/>
            <a:ext cx="4680520" cy="62406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501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Лилия\Desktop\фотки с фотика\IMG_86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85092" y="476672"/>
            <a:ext cx="9571992" cy="63813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2910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Кабинет технологии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Лилия\Desktop\ed3abf13-05b6-4b98-9672-d3e6ec24da9d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7312"/>
            <a:ext cx="9107584" cy="683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5549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Лилия\Desktop\фотки с фотика\43ed308a-8a5c-4386-940f-c50cf091b1d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0"/>
            <a:ext cx="8820472" cy="66153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4027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Лилия\Desktop\f172833e-cdc9-4a18-aae9-0889ecd0c2ee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4232" y="188640"/>
            <a:ext cx="9021256" cy="595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9175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Лилия\Desktop\81c0a1e4-db2f-4913-af85-5229effc94dc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776" y="22158"/>
            <a:ext cx="9122224" cy="6841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5779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Лилия\Desktop\f839e882-bd0d-43cc-92b1-123f031d9f6d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93" y="0"/>
            <a:ext cx="4990137" cy="6653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Лилия\Desktop\b7b49f95-0ce7-45eb-9051-a89d1b85971c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3834" y="204484"/>
            <a:ext cx="4990136" cy="6653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563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Лилия\Desktop\фотки с фотика\a1bca69a-a1e3-4228-8715-29861dd562f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4000" y="-1143000"/>
            <a:ext cx="12192000" cy="914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12280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98297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554" y="-6337"/>
            <a:ext cx="9161554" cy="6871166"/>
          </a:xfrm>
        </p:spPr>
      </p:pic>
    </p:spTree>
    <p:extLst>
      <p:ext uri="{BB962C8B-B14F-4D97-AF65-F5344CB8AC3E}">
        <p14:creationId xmlns:p14="http://schemas.microsoft.com/office/powerpoint/2010/main" val="136802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67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9364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32320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-104088"/>
            <a:ext cx="8820471" cy="6985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2425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142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42265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35627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665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95848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9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412276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852936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/>
                </a:solidFill>
              </a:rPr>
              <a:t/>
            </a:r>
            <a:br>
              <a:rPr lang="ru-RU" b="1" dirty="0" smtClean="0">
                <a:solidFill>
                  <a:schemeClr val="accent1"/>
                </a:solidFill>
              </a:rPr>
            </a:br>
            <a:r>
              <a:rPr lang="ru-RU" b="1" smtClean="0">
                <a:solidFill>
                  <a:schemeClr val="accent1"/>
                </a:solidFill>
              </a:rPr>
              <a:t/>
            </a:r>
            <a:br>
              <a:rPr lang="ru-RU" b="1" smtClean="0">
                <a:solidFill>
                  <a:schemeClr val="accent1"/>
                </a:solidFill>
              </a:rPr>
            </a:br>
            <a:r>
              <a:rPr lang="ru-RU" b="1" smtClean="0">
                <a:solidFill>
                  <a:schemeClr val="accent1"/>
                </a:solidFill>
              </a:rPr>
              <a:t>          СПАСИБО  </a:t>
            </a:r>
            <a:r>
              <a:rPr lang="ru-RU" b="1" dirty="0" smtClean="0">
                <a:solidFill>
                  <a:schemeClr val="accent1"/>
                </a:solidFill>
              </a:rPr>
              <a:t>ЗА ВНИМАНИЕ</a:t>
            </a:r>
            <a:endParaRPr lang="ru-RU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765</TotalTime>
  <Words>77</Words>
  <Application>Microsoft Office PowerPoint</Application>
  <PresentationFormat>Экран (4:3)</PresentationFormat>
  <Paragraphs>14</Paragraphs>
  <Slides>94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94</vt:i4>
      </vt:variant>
    </vt:vector>
  </HeadingPairs>
  <TitlesOfParts>
    <vt:vector size="95" baseType="lpstr">
      <vt:lpstr>Легкий дым</vt:lpstr>
      <vt:lpstr>Проект «Современная школа» .  Центр образования гуманитарного и цифрового профилей  «Точка роста»       «Точка роста»- новая ступень                             развития» </vt:lpstr>
      <vt:lpstr>Презентация PowerPoint</vt:lpstr>
      <vt:lpstr>Презентация PowerPoint</vt:lpstr>
      <vt:lpstr>Кабинет информатика</vt:lpstr>
      <vt:lpstr>Презентация PowerPoint</vt:lpstr>
      <vt:lpstr>Кабинет ОБЖ</vt:lpstr>
      <vt:lpstr>Презентация PowerPoint</vt:lpstr>
      <vt:lpstr>Кабинет технологии</vt:lpstr>
      <vt:lpstr>Презентация PowerPoint</vt:lpstr>
      <vt:lpstr>Шахматная зона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Кабинет информатики </vt:lpstr>
      <vt:lpstr>Презентация PowerPoint</vt:lpstr>
      <vt:lpstr>Презентация PowerPoint</vt:lpstr>
      <vt:lpstr>Презентация PowerPoint</vt:lpstr>
      <vt:lpstr>Презентация PowerPoint</vt:lpstr>
      <vt:lpstr>Кабинет ОБЖ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Шахматная зона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Кабинет технологии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СПАСИБО 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«Современная школа» .  Центр образования гуманитарного и цифрового профилей  «Точка роста»   «Точка роста»- новая ступень развития»</dc:title>
  <dc:creator>Лилия</dc:creator>
  <cp:lastModifiedBy>Лилия</cp:lastModifiedBy>
  <cp:revision>122</cp:revision>
  <dcterms:created xsi:type="dcterms:W3CDTF">2020-03-16T18:17:51Z</dcterms:created>
  <dcterms:modified xsi:type="dcterms:W3CDTF">2022-01-17T15:11:50Z</dcterms:modified>
</cp:coreProperties>
</file>